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5" r:id="rId5"/>
    <p:sldId id="266" r:id="rId6"/>
    <p:sldId id="267" r:id="rId7"/>
    <p:sldId id="261" r:id="rId8"/>
    <p:sldId id="268" r:id="rId9"/>
    <p:sldId id="262" r:id="rId10"/>
    <p:sldId id="269" r:id="rId11"/>
    <p:sldId id="270"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469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7192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9300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52856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9471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06917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4607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1091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433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77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243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73639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454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8934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799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34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9481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0813" y="482600"/>
            <a:ext cx="8915399" cy="2262781"/>
          </a:xfrm>
        </p:spPr>
        <p:txBody>
          <a:bodyPr/>
          <a:lstStyle/>
          <a:p>
            <a:r>
              <a:rPr lang="en-US" dirty="0" smtClean="0"/>
              <a:t>The Gospel of Luke</a:t>
            </a:r>
            <a:endParaRPr lang="en-US" dirty="0"/>
          </a:p>
        </p:txBody>
      </p:sp>
      <p:sp>
        <p:nvSpPr>
          <p:cNvPr id="3" name="Subtitle 2"/>
          <p:cNvSpPr>
            <a:spLocks noGrp="1"/>
          </p:cNvSpPr>
          <p:nvPr>
            <p:ph type="subTitle" idx="1"/>
          </p:nvPr>
        </p:nvSpPr>
        <p:spPr>
          <a:xfrm>
            <a:off x="3512850" y="2766035"/>
            <a:ext cx="8915399" cy="1126283"/>
          </a:xfrm>
        </p:spPr>
        <p:txBody>
          <a:bodyPr/>
          <a:lstStyle/>
          <a:p>
            <a:r>
              <a:rPr lang="en-US" dirty="0" smtClean="0"/>
              <a:t>Session </a:t>
            </a:r>
            <a:r>
              <a:rPr lang="en-US" dirty="0"/>
              <a:t>5</a:t>
            </a:r>
            <a:r>
              <a:rPr lang="en-US" dirty="0" smtClean="0"/>
              <a:t>- Wednesday </a:t>
            </a:r>
            <a:r>
              <a:rPr lang="en-US" dirty="0" smtClean="0"/>
              <a:t>October 14</a:t>
            </a:r>
            <a:r>
              <a:rPr lang="en-US" dirty="0" smtClean="0"/>
              <a:t>, </a:t>
            </a:r>
            <a:r>
              <a:rPr lang="en-US" dirty="0" smtClean="0"/>
              <a:t>2020</a:t>
            </a:r>
            <a:br>
              <a:rPr lang="en-US" dirty="0" smtClean="0"/>
            </a:br>
            <a:r>
              <a:rPr lang="en-US" dirty="0" smtClean="0"/>
              <a:t>             Valley Presbyterian Church</a:t>
            </a:r>
          </a:p>
        </p:txBody>
      </p:sp>
    </p:spTree>
    <p:extLst>
      <p:ext uri="{BB962C8B-B14F-4D97-AF65-F5344CB8AC3E}">
        <p14:creationId xmlns:p14="http://schemas.microsoft.com/office/powerpoint/2010/main" val="211018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Discussion Questions</a:t>
            </a:r>
            <a:endParaRPr lang="en-US" dirty="0"/>
          </a:p>
        </p:txBody>
      </p:sp>
      <p:sp>
        <p:nvSpPr>
          <p:cNvPr id="3" name="Content Placeholder 2"/>
          <p:cNvSpPr>
            <a:spLocks noGrp="1"/>
          </p:cNvSpPr>
          <p:nvPr>
            <p:ph idx="1"/>
          </p:nvPr>
        </p:nvSpPr>
        <p:spPr>
          <a:xfrm>
            <a:off x="2585499" y="1182254"/>
            <a:ext cx="8915400" cy="5375563"/>
          </a:xfrm>
        </p:spPr>
        <p:txBody>
          <a:bodyPr>
            <a:normAutofit fontScale="92500" lnSpcReduction="10000"/>
          </a:bodyPr>
          <a:lstStyle/>
          <a:p>
            <a:r>
              <a:rPr lang="en-US" dirty="0" smtClean="0"/>
              <a:t>1</a:t>
            </a:r>
            <a:r>
              <a:rPr lang="en-US" dirty="0"/>
              <a:t>. In Luke 7:1-17 we meet a Roman centurion. What do we learn about the centurion in verses 1-10? What is he like? Normally in the Gospels, Jesus does and says things that surprise people; this is one of the few places where Jesus himself is surprised. What is it that is so surprising to Jesus?</a:t>
            </a:r>
          </a:p>
          <a:p>
            <a:r>
              <a:rPr lang="en-US" dirty="0"/>
              <a:t>2. The centurion’s servant was healed because of his owner’s faith. Where is faith in the story in verses 11-17? What do these first two stories in chapter 7 say about Jesus’ role, vocation and mission?</a:t>
            </a:r>
          </a:p>
          <a:p>
            <a:r>
              <a:rPr lang="en-US" dirty="0"/>
              <a:t>3. How does Jesus use the images in 7:18-28 to question the expectations the Jews had of a king and a kingdom?</a:t>
            </a:r>
          </a:p>
          <a:p>
            <a:r>
              <a:rPr lang="en-US" dirty="0"/>
              <a:t>4. In what ways does this story reverse the normal expectations of what would happen when God brought in his kingdom? What do we learn about Simon, the woman and Jesus in this story?</a:t>
            </a:r>
          </a:p>
          <a:p>
            <a:r>
              <a:rPr lang="en-US" dirty="0"/>
              <a:t>5. As you look back over chapter seven, how does Luke define true faith?</a:t>
            </a:r>
          </a:p>
          <a:p>
            <a:r>
              <a:rPr lang="en-US" dirty="0"/>
              <a:t>6. In chapter 8:1-3, Luke includes a group of women whom the other Gospel writers don’t mention until much later, not until the cross. What would first-century Palestinians have found shocking about these women?</a:t>
            </a:r>
          </a:p>
          <a:p>
            <a:r>
              <a:rPr lang="en-US" dirty="0"/>
              <a:t>7. Think about the characters we have met so far in Luke, how does the parable of the sower (8:4-18) offer an overview of Jesus’ ministry with these various kinds of people</a:t>
            </a:r>
            <a:r>
              <a:rPr lang="en-US" dirty="0" smtClean="0"/>
              <a:t>?</a:t>
            </a:r>
            <a:endParaRPr lang="en-US" dirty="0"/>
          </a:p>
        </p:txBody>
      </p:sp>
    </p:spTree>
    <p:extLst>
      <p:ext uri="{BB962C8B-B14F-4D97-AF65-F5344CB8AC3E}">
        <p14:creationId xmlns:p14="http://schemas.microsoft.com/office/powerpoint/2010/main" val="349712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Discussion Questions</a:t>
            </a:r>
            <a:endParaRPr lang="en-US" dirty="0"/>
          </a:p>
        </p:txBody>
      </p:sp>
      <p:sp>
        <p:nvSpPr>
          <p:cNvPr id="3" name="Content Placeholder 2"/>
          <p:cNvSpPr>
            <a:spLocks noGrp="1"/>
          </p:cNvSpPr>
          <p:nvPr>
            <p:ph idx="1"/>
          </p:nvPr>
        </p:nvSpPr>
        <p:spPr>
          <a:xfrm>
            <a:off x="2585499" y="1182254"/>
            <a:ext cx="8915400" cy="5375563"/>
          </a:xfrm>
        </p:spPr>
        <p:txBody>
          <a:bodyPr>
            <a:normAutofit fontScale="92500" lnSpcReduction="20000"/>
          </a:bodyPr>
          <a:lstStyle/>
          <a:p>
            <a:r>
              <a:rPr lang="en-US" dirty="0"/>
              <a:t>8. What can we, personally and as the church, do to plough up the rough ground, to remove the stones, to weed out the thorns and sow the Word more successfully with people today?</a:t>
            </a:r>
          </a:p>
          <a:p>
            <a:r>
              <a:rPr lang="en-US" dirty="0"/>
              <a:t>9. How does the story of the disciples in the boat (8:22-25) fit in with the truths and lessons of the previous twenty-one verses in this chapter?</a:t>
            </a:r>
          </a:p>
          <a:p>
            <a:r>
              <a:rPr lang="en-US" dirty="0"/>
              <a:t>10. Describe the different reactions to Jesus in 8:26-39.</a:t>
            </a:r>
          </a:p>
          <a:p>
            <a:r>
              <a:rPr lang="en-US" dirty="0"/>
              <a:t>11. What are the similarities and differences of the two stories in 8:40-56?</a:t>
            </a:r>
          </a:p>
          <a:p>
            <a:r>
              <a:rPr lang="en-US" dirty="0"/>
              <a:t>12. How are wholeness and hope found in the three stories of 8:26-56?</a:t>
            </a:r>
          </a:p>
          <a:p>
            <a:r>
              <a:rPr lang="en-US" dirty="0"/>
              <a:t>13. What do you think the purpose is of Jesus sending out his disciples with the instruction found in 9:1-6?</a:t>
            </a:r>
          </a:p>
          <a:p>
            <a:r>
              <a:rPr lang="en-US" dirty="0"/>
              <a:t>14. Recalling the previous accounts found in Luke, what would have contributed to the answer Peter gives in 9:18-20?</a:t>
            </a:r>
          </a:p>
          <a:p>
            <a:r>
              <a:rPr lang="en-US" dirty="0"/>
              <a:t>15. Is the message Jesus teaches in 9:23-27 consistent with the teachings in our current Christian climate?</a:t>
            </a:r>
          </a:p>
          <a:p>
            <a:r>
              <a:rPr lang="en-US" dirty="0"/>
              <a:t>16. How do the stories of the transfiguration (9:28-36) and the healing of the demon possessed boy (9:37-43) fit together?</a:t>
            </a:r>
          </a:p>
          <a:p>
            <a:r>
              <a:rPr lang="en-US" dirty="0"/>
              <a:t>17. </a:t>
            </a:r>
            <a:r>
              <a:rPr lang="en-US"/>
              <a:t>How are the interchanges in 9:46-50 ironic in light of what Jesus has just told the disciples in 9:44?</a:t>
            </a:r>
            <a:endParaRPr lang="en-US" dirty="0"/>
          </a:p>
        </p:txBody>
      </p:sp>
    </p:spTree>
    <p:extLst>
      <p:ext uri="{BB962C8B-B14F-4D97-AF65-F5344CB8AC3E}">
        <p14:creationId xmlns:p14="http://schemas.microsoft.com/office/powerpoint/2010/main" val="250402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Next Gathering, October </a:t>
            </a:r>
            <a:r>
              <a:rPr lang="en-US" dirty="0" smtClean="0"/>
              <a:t>21st</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Jesus on the Way to Jerusalem, with Dr. Joynt </a:t>
            </a:r>
          </a:p>
          <a:p>
            <a:r>
              <a:rPr lang="en-US" sz="2400" dirty="0" smtClean="0"/>
              <a:t>Luke 9:51-13:9</a:t>
            </a:r>
            <a:endParaRPr lang="en-US" sz="2200" dirty="0" smtClean="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125569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Our time today</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True Faith (Luke 7)</a:t>
            </a:r>
            <a:endParaRPr lang="en-US" sz="2400" dirty="0"/>
          </a:p>
          <a:p>
            <a:r>
              <a:rPr lang="en-US" sz="2400" dirty="0" smtClean="0"/>
              <a:t>A Sower and a Storm</a:t>
            </a:r>
            <a:r>
              <a:rPr lang="en-US" sz="2400" dirty="0" smtClean="0"/>
              <a:t> (</a:t>
            </a:r>
            <a:r>
              <a:rPr lang="en-US" sz="2400" dirty="0" smtClean="0"/>
              <a:t>Luke 8:1-25</a:t>
            </a:r>
            <a:r>
              <a:rPr lang="en-US" sz="2400" dirty="0" smtClean="0"/>
              <a:t>)</a:t>
            </a:r>
            <a:endParaRPr lang="en-US" sz="2400" dirty="0"/>
          </a:p>
          <a:p>
            <a:r>
              <a:rPr lang="en-US" sz="2400" dirty="0" smtClean="0"/>
              <a:t>Wholeness and Hope</a:t>
            </a:r>
            <a:r>
              <a:rPr lang="en-US" sz="2400" dirty="0" smtClean="0"/>
              <a:t> (Luke 8:26-</a:t>
            </a:r>
            <a:r>
              <a:rPr lang="en-US" sz="2400" dirty="0" smtClean="0"/>
              <a:t>9:17</a:t>
            </a:r>
            <a:r>
              <a:rPr lang="en-US" sz="2400" dirty="0" smtClean="0"/>
              <a:t>)</a:t>
            </a:r>
            <a:endParaRPr lang="en-US" sz="2400" dirty="0" smtClean="0"/>
          </a:p>
          <a:p>
            <a:r>
              <a:rPr lang="en-US" sz="2400" dirty="0" smtClean="0"/>
              <a:t>The Nature of Discipleship (Luke 9:18-50)</a:t>
            </a:r>
          </a:p>
          <a:p>
            <a:endParaRPr lang="en-US" sz="2400" dirty="0"/>
          </a:p>
          <a:p>
            <a:endParaRPr lang="en-US" sz="2400" dirty="0" smtClean="0"/>
          </a:p>
          <a:p>
            <a:endParaRPr lang="en-US" sz="2400" dirty="0"/>
          </a:p>
          <a:p>
            <a:endParaRPr lang="en-US" sz="2400" dirty="0" smtClean="0"/>
          </a:p>
          <a:p>
            <a:endParaRPr lang="en-US" sz="2400" dirty="0"/>
          </a:p>
          <a:p>
            <a:pPr lvl="1"/>
            <a:r>
              <a:rPr lang="en-US" sz="1400" dirty="0" smtClean="0"/>
              <a:t>Adopted from, </a:t>
            </a:r>
            <a:r>
              <a:rPr lang="en-US" sz="1400" u="sng" dirty="0" smtClean="0"/>
              <a:t>Luke For Everyone,</a:t>
            </a:r>
            <a:r>
              <a:rPr lang="en-US" sz="1400" dirty="0" smtClean="0"/>
              <a:t> by NT Wright</a:t>
            </a:r>
            <a:endParaRPr lang="en-US" sz="1400" dirty="0" smtClean="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147932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True Faith</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The Faith of a Roman centurion (7:1-10)</a:t>
            </a:r>
            <a:endParaRPr lang="en-US" sz="2400" dirty="0"/>
          </a:p>
          <a:p>
            <a:pPr lvl="1"/>
            <a:r>
              <a:rPr lang="en-US" sz="2000" dirty="0" smtClean="0"/>
              <a:t>Respected and valued the Jewish tradition and religion</a:t>
            </a:r>
          </a:p>
          <a:p>
            <a:pPr lvl="1"/>
            <a:r>
              <a:rPr lang="en-US" sz="2000" dirty="0" smtClean="0"/>
              <a:t>Had greater faith than anyone one in Israel (vs.9)</a:t>
            </a:r>
            <a:endParaRPr lang="en-US" sz="2400" dirty="0" smtClean="0"/>
          </a:p>
          <a:p>
            <a:r>
              <a:rPr lang="en-US" sz="2400" dirty="0" smtClean="0"/>
              <a:t>Widow’s son raised to life (7:11-17)</a:t>
            </a:r>
          </a:p>
          <a:p>
            <a:pPr lvl="1"/>
            <a:r>
              <a:rPr lang="en-US" sz="2200" dirty="0" smtClean="0"/>
              <a:t>Widow as one of the least (gentlemen redeemer)</a:t>
            </a:r>
            <a:endParaRPr lang="en-US" sz="2200" dirty="0"/>
          </a:p>
          <a:p>
            <a:pPr lvl="1"/>
            <a:r>
              <a:rPr lang="en-US" sz="2200" dirty="0" smtClean="0"/>
              <a:t>Jesus has the faith</a:t>
            </a:r>
          </a:p>
          <a:p>
            <a:pPr lvl="1"/>
            <a:r>
              <a:rPr lang="en-US" sz="2200" dirty="0" smtClean="0"/>
              <a:t>Foreshadow to his own resurrection</a:t>
            </a:r>
            <a:endParaRPr lang="en-US" sz="2400" dirty="0" smtClean="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213789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True Faith</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Belief of John the Baptist’s disciples (7:18-35)</a:t>
            </a:r>
            <a:endParaRPr lang="en-US" sz="2400" dirty="0"/>
          </a:p>
          <a:p>
            <a:pPr lvl="1"/>
            <a:r>
              <a:rPr lang="en-US" sz="2000" dirty="0" smtClean="0"/>
              <a:t>The ministry of Jesus</a:t>
            </a:r>
          </a:p>
          <a:p>
            <a:pPr lvl="2"/>
            <a:r>
              <a:rPr lang="en-US" sz="1800" dirty="0" smtClean="0"/>
              <a:t>Isaiah 29:18-19, 35:5-6, 61:1-2; Malachi 3:1 </a:t>
            </a:r>
            <a:endParaRPr lang="en-US" sz="1800" dirty="0" smtClean="0"/>
          </a:p>
          <a:p>
            <a:pPr lvl="1"/>
            <a:r>
              <a:rPr lang="en-US" sz="2000" dirty="0" smtClean="0"/>
              <a:t>Reed in the wind (vs. 24)</a:t>
            </a:r>
          </a:p>
          <a:p>
            <a:pPr lvl="1"/>
            <a:r>
              <a:rPr lang="en-US" sz="2000" dirty="0" smtClean="0"/>
              <a:t>Who is Jesus?</a:t>
            </a:r>
          </a:p>
          <a:p>
            <a:pPr lvl="1"/>
            <a:r>
              <a:rPr lang="en-US" sz="2000" dirty="0" smtClean="0"/>
              <a:t>The people vs. the Pharisees reaction (vs. 29-30)</a:t>
            </a:r>
            <a:endParaRPr lang="en-US" sz="2400" dirty="0" smtClean="0"/>
          </a:p>
          <a:p>
            <a:r>
              <a:rPr lang="en-US" sz="2400" dirty="0" smtClean="0"/>
              <a:t>Women anoints the feet of Jesus (7:36-50)</a:t>
            </a:r>
          </a:p>
          <a:p>
            <a:pPr lvl="1"/>
            <a:r>
              <a:rPr lang="en-US" sz="2200" dirty="0" smtClean="0"/>
              <a:t>Home of Simon the Pharisee (vs. 36)</a:t>
            </a:r>
          </a:p>
          <a:p>
            <a:pPr lvl="1"/>
            <a:r>
              <a:rPr lang="en-US" sz="2200" dirty="0" smtClean="0"/>
              <a:t>Juxtaposition of the two</a:t>
            </a:r>
          </a:p>
          <a:p>
            <a:pPr lvl="1"/>
            <a:r>
              <a:rPr lang="en-US" sz="2200" dirty="0" smtClean="0"/>
              <a:t>Faith of the woman, let down hair and washed (vs. 38)</a:t>
            </a:r>
            <a:endParaRPr lang="en-US" sz="2200" dirty="0"/>
          </a:p>
          <a:p>
            <a:pPr marL="457200" lvl="1" indent="0">
              <a:buNone/>
            </a:pPr>
            <a:endParaRPr lang="en-US" sz="2200" dirty="0"/>
          </a:p>
        </p:txBody>
      </p:sp>
    </p:spTree>
    <p:extLst>
      <p:ext uri="{BB962C8B-B14F-4D97-AF65-F5344CB8AC3E}">
        <p14:creationId xmlns:p14="http://schemas.microsoft.com/office/powerpoint/2010/main" val="6064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A Sower and a Storm</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The travel companions of Jesus (8:1-3)</a:t>
            </a:r>
          </a:p>
          <a:p>
            <a:pPr lvl="1"/>
            <a:r>
              <a:rPr lang="en-US" sz="2200" dirty="0" smtClean="0"/>
              <a:t>Disciples and named women</a:t>
            </a:r>
            <a:endParaRPr lang="en-US" sz="2200" dirty="0"/>
          </a:p>
          <a:p>
            <a:r>
              <a:rPr lang="en-US" sz="2400" dirty="0" smtClean="0"/>
              <a:t>The Parable of the Sower and Soils (8:4-18)</a:t>
            </a:r>
            <a:endParaRPr lang="en-US" sz="2400" dirty="0"/>
          </a:p>
          <a:p>
            <a:pPr lvl="1"/>
            <a:r>
              <a:rPr lang="en-US" sz="2200" dirty="0" smtClean="0"/>
              <a:t>The four soils (8:4-15)</a:t>
            </a:r>
            <a:endParaRPr lang="en-US" sz="2200" dirty="0"/>
          </a:p>
          <a:p>
            <a:pPr lvl="1"/>
            <a:r>
              <a:rPr lang="en-US" sz="2200" dirty="0" smtClean="0"/>
              <a:t>Isaiah 6:9 (8:10)</a:t>
            </a:r>
            <a:endParaRPr lang="en-US" sz="2200" dirty="0"/>
          </a:p>
          <a:p>
            <a:pPr lvl="1"/>
            <a:r>
              <a:rPr lang="en-US" sz="2200" dirty="0" smtClean="0"/>
              <a:t>Veiled message to be made clear (8:16-18)</a:t>
            </a:r>
            <a:endParaRPr lang="en-US" sz="2400" dirty="0" smtClean="0"/>
          </a:p>
          <a:p>
            <a:r>
              <a:rPr lang="en-US" sz="2400" dirty="0" smtClean="0"/>
              <a:t>True Family (8:19-21)</a:t>
            </a:r>
            <a:endParaRPr lang="en-US" sz="2400" dirty="0" smtClean="0"/>
          </a:p>
          <a:p>
            <a:pPr lvl="1"/>
            <a:r>
              <a:rPr lang="en-US" sz="2200" dirty="0" smtClean="0"/>
              <a:t>The family of God, our adoption (8:21)</a:t>
            </a:r>
            <a:endParaRPr lang="en-US" sz="2200" dirty="0" smtClean="0"/>
          </a:p>
          <a:p>
            <a:pPr marL="457200" lvl="1" indent="0">
              <a:buNone/>
            </a:pPr>
            <a:endParaRPr lang="en-US" sz="2200" dirty="0" smtClean="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39688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A Sower and a Storm</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The Storm (8:22-25)</a:t>
            </a:r>
          </a:p>
          <a:p>
            <a:pPr lvl="1"/>
            <a:r>
              <a:rPr lang="en-US" sz="2200" dirty="0" smtClean="0"/>
              <a:t>Previous parable</a:t>
            </a:r>
          </a:p>
          <a:p>
            <a:pPr lvl="1"/>
            <a:r>
              <a:rPr lang="en-US" sz="2200" dirty="0" smtClean="0"/>
              <a:t>Previous naming of family</a:t>
            </a:r>
          </a:p>
          <a:p>
            <a:pPr lvl="1"/>
            <a:r>
              <a:rPr lang="en-US" sz="2200" dirty="0" smtClean="0"/>
              <a:t>Faith</a:t>
            </a:r>
            <a:endParaRPr lang="en-US" sz="2200" dirty="0" smtClean="0"/>
          </a:p>
          <a:p>
            <a:pPr marL="457200" lvl="1" indent="0">
              <a:buNone/>
            </a:pPr>
            <a:endParaRPr lang="en-US" sz="2200" dirty="0" smtClean="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8689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Wholeness and Hope</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Jesus heals a demon possessed man (8:26-38)</a:t>
            </a:r>
            <a:endParaRPr lang="en-US" sz="2400" dirty="0" smtClean="0"/>
          </a:p>
          <a:p>
            <a:pPr lvl="1"/>
            <a:r>
              <a:rPr lang="en-US" sz="2200" dirty="0" smtClean="0"/>
              <a:t>Gentile territory (vs. 26)</a:t>
            </a:r>
          </a:p>
          <a:p>
            <a:pPr lvl="1"/>
            <a:r>
              <a:rPr lang="en-US" sz="2200" dirty="0" smtClean="0"/>
              <a:t>Salvation spreading (vs. 36)</a:t>
            </a:r>
            <a:endParaRPr lang="en-US" sz="2200" dirty="0" smtClean="0"/>
          </a:p>
          <a:p>
            <a:pPr lvl="1"/>
            <a:r>
              <a:rPr lang="en-US" sz="2200" dirty="0" smtClean="0"/>
              <a:t>Tell them what God has done for you (vs. 39)</a:t>
            </a:r>
            <a:endParaRPr lang="en-US" sz="2200" dirty="0" smtClean="0"/>
          </a:p>
          <a:p>
            <a:r>
              <a:rPr lang="en-US" sz="2400" dirty="0" smtClean="0"/>
              <a:t>Jesus heals a woman and restores a girl to life (8:39-56)</a:t>
            </a:r>
            <a:endParaRPr lang="en-US" sz="2400" dirty="0"/>
          </a:p>
          <a:p>
            <a:pPr lvl="1"/>
            <a:r>
              <a:rPr lang="en-US" sz="2200" dirty="0" smtClean="0"/>
              <a:t>Jesus stops (vs. 45)</a:t>
            </a:r>
            <a:endParaRPr lang="en-US" sz="2200" dirty="0" smtClean="0"/>
          </a:p>
          <a:p>
            <a:pPr lvl="1"/>
            <a:r>
              <a:rPr lang="en-US" sz="2200" dirty="0" smtClean="0"/>
              <a:t>Double pollution (vs. 44, 51, 54)</a:t>
            </a:r>
          </a:p>
          <a:p>
            <a:pPr lvl="1"/>
            <a:r>
              <a:rPr lang="en-US" sz="2200" dirty="0" smtClean="0"/>
              <a:t>Faith of the woman and faith of </a:t>
            </a:r>
            <a:r>
              <a:rPr lang="en-US" sz="2200" dirty="0" err="1" smtClean="0"/>
              <a:t>Jairus</a:t>
            </a:r>
            <a:r>
              <a:rPr lang="en-US" sz="2200" dirty="0" smtClean="0"/>
              <a:t> (vs. 48, 50)</a:t>
            </a:r>
            <a:endParaRPr lang="en-US" sz="2200" dirty="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149255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Wholeness and Hope</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Disciples and Herod (9:1-9)</a:t>
            </a:r>
            <a:endParaRPr lang="en-US" sz="2400" dirty="0" smtClean="0"/>
          </a:p>
          <a:p>
            <a:pPr lvl="1"/>
            <a:r>
              <a:rPr lang="en-US" sz="2200" dirty="0" smtClean="0"/>
              <a:t>Disciples sent with power, authority and instructions</a:t>
            </a:r>
            <a:endParaRPr lang="en-US" sz="2200" dirty="0" smtClean="0"/>
          </a:p>
          <a:p>
            <a:pPr lvl="1"/>
            <a:r>
              <a:rPr lang="en-US" sz="2200" dirty="0" smtClean="0"/>
              <a:t>Herod perplexed, who is Jesus?</a:t>
            </a:r>
            <a:endParaRPr lang="en-US" sz="2200" dirty="0" smtClean="0"/>
          </a:p>
          <a:p>
            <a:r>
              <a:rPr lang="en-US" sz="2400" dirty="0" smtClean="0"/>
              <a:t>Jesus Feed 5,000+ (9:10-17)</a:t>
            </a:r>
            <a:endParaRPr lang="en-US" sz="2400" dirty="0"/>
          </a:p>
          <a:p>
            <a:pPr lvl="1"/>
            <a:r>
              <a:rPr lang="en-US" sz="2200" dirty="0" smtClean="0"/>
              <a:t>No bread, vs 3</a:t>
            </a:r>
          </a:p>
          <a:p>
            <a:pPr lvl="1"/>
            <a:r>
              <a:rPr lang="en-US" sz="2200" dirty="0" smtClean="0"/>
              <a:t>Communion</a:t>
            </a:r>
            <a:endParaRPr lang="en-US" sz="2200" dirty="0" smtClean="0"/>
          </a:p>
          <a:p>
            <a:pPr lvl="1"/>
            <a:r>
              <a:rPr lang="en-US" sz="2200" dirty="0" smtClean="0"/>
              <a:t>Creative power of God in Jesus through people</a:t>
            </a:r>
            <a:endParaRPr lang="en-US" sz="2200" dirty="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49621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Nature of Discipleship</a:t>
            </a:r>
            <a:endParaRPr lang="en-US" dirty="0"/>
          </a:p>
        </p:txBody>
      </p:sp>
      <p:sp>
        <p:nvSpPr>
          <p:cNvPr id="3" name="Content Placeholder 2"/>
          <p:cNvSpPr>
            <a:spLocks noGrp="1"/>
          </p:cNvSpPr>
          <p:nvPr>
            <p:ph idx="1"/>
          </p:nvPr>
        </p:nvSpPr>
        <p:spPr>
          <a:xfrm>
            <a:off x="2585499" y="1182254"/>
            <a:ext cx="8915400" cy="5375563"/>
          </a:xfrm>
        </p:spPr>
        <p:txBody>
          <a:bodyPr>
            <a:normAutofit/>
          </a:bodyPr>
          <a:lstStyle/>
          <a:p>
            <a:r>
              <a:rPr lang="en-US" sz="2400" dirty="0" smtClean="0"/>
              <a:t>Who is Jesus</a:t>
            </a:r>
            <a:endParaRPr lang="en-US" sz="2400" dirty="0" smtClean="0"/>
          </a:p>
          <a:p>
            <a:pPr lvl="1"/>
            <a:r>
              <a:rPr lang="en-US" sz="2200" dirty="0" smtClean="0"/>
              <a:t>Peter’s declaration (9:20)</a:t>
            </a:r>
          </a:p>
          <a:p>
            <a:pPr lvl="1"/>
            <a:r>
              <a:rPr lang="en-US" sz="2200" dirty="0" smtClean="0"/>
              <a:t>Jesus predicts his death (9:21-27, 44-45)</a:t>
            </a:r>
          </a:p>
          <a:p>
            <a:pPr lvl="1"/>
            <a:r>
              <a:rPr lang="en-US" sz="2200" dirty="0" smtClean="0"/>
              <a:t>The disciples argue about being the greatest (9:46-48)</a:t>
            </a:r>
          </a:p>
          <a:p>
            <a:pPr lvl="1"/>
            <a:r>
              <a:rPr lang="en-US" sz="2200" dirty="0" smtClean="0"/>
              <a:t>The disciples forbid others to use the name of Jesus (49-50)</a:t>
            </a:r>
            <a:endParaRPr lang="en-US" sz="2200" dirty="0" smtClean="0"/>
          </a:p>
          <a:p>
            <a:r>
              <a:rPr lang="en-US" sz="2400" dirty="0" smtClean="0"/>
              <a:t>Jesus is transfigured </a:t>
            </a:r>
            <a:endParaRPr lang="en-US" sz="2400" dirty="0"/>
          </a:p>
          <a:p>
            <a:pPr lvl="1"/>
            <a:r>
              <a:rPr lang="en-US" sz="2200" dirty="0" smtClean="0"/>
              <a:t>The ‘exodus’ of Jesus</a:t>
            </a:r>
            <a:endParaRPr lang="en-US" sz="2200" dirty="0" smtClean="0"/>
          </a:p>
          <a:p>
            <a:pPr lvl="1"/>
            <a:r>
              <a:rPr lang="en-US" sz="2200" dirty="0" smtClean="0"/>
              <a:t>Preparation for what is next.</a:t>
            </a:r>
            <a:endParaRPr lang="en-US" sz="2200" dirty="0"/>
          </a:p>
          <a:p>
            <a:r>
              <a:rPr lang="en-US" sz="2400" dirty="0" smtClean="0"/>
              <a:t>Jesus heals demon possessed boy</a:t>
            </a:r>
            <a:endParaRPr lang="en-US" sz="2400" dirty="0" smtClean="0"/>
          </a:p>
          <a:p>
            <a:pPr lvl="1"/>
            <a:r>
              <a:rPr lang="en-US" sz="2200" dirty="0" smtClean="0"/>
              <a:t>Jesus settles the chaos </a:t>
            </a:r>
            <a:endParaRPr lang="en-US" sz="2200" dirty="0" smtClean="0"/>
          </a:p>
          <a:p>
            <a:pPr marL="457200" lvl="1" indent="0">
              <a:buNone/>
            </a:pPr>
            <a:endParaRPr lang="en-US" sz="2200" dirty="0" smtClean="0"/>
          </a:p>
          <a:p>
            <a:pPr marL="457200" lvl="1" indent="0">
              <a:buNone/>
            </a:pPr>
            <a:endParaRPr lang="en-US" sz="2200" dirty="0"/>
          </a:p>
        </p:txBody>
      </p:sp>
    </p:spTree>
    <p:extLst>
      <p:ext uri="{BB962C8B-B14F-4D97-AF65-F5344CB8AC3E}">
        <p14:creationId xmlns:p14="http://schemas.microsoft.com/office/powerpoint/2010/main" val="43820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304</TotalTime>
  <Words>987</Words>
  <Application>Microsoft Office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The Gospel of Luke</vt:lpstr>
      <vt:lpstr>Our time today</vt:lpstr>
      <vt:lpstr>True Faith</vt:lpstr>
      <vt:lpstr>True Faith</vt:lpstr>
      <vt:lpstr>A Sower and a Storm</vt:lpstr>
      <vt:lpstr>A Sower and a Storm</vt:lpstr>
      <vt:lpstr>Wholeness and Hope</vt:lpstr>
      <vt:lpstr>Wholeness and Hope</vt:lpstr>
      <vt:lpstr>The Nature of Discipleship</vt:lpstr>
      <vt:lpstr>Discussion Questions</vt:lpstr>
      <vt:lpstr>Discussion Questions</vt:lpstr>
      <vt:lpstr>Next Gathering, October 21st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Luke</dc:title>
  <dc:creator>Chris Woodard</dc:creator>
  <cp:lastModifiedBy>Chris Woodard</cp:lastModifiedBy>
  <cp:revision>33</cp:revision>
  <dcterms:created xsi:type="dcterms:W3CDTF">2020-09-30T15:29:52Z</dcterms:created>
  <dcterms:modified xsi:type="dcterms:W3CDTF">2020-10-14T20:14:17Z</dcterms:modified>
</cp:coreProperties>
</file>